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8" r:id="rId3"/>
    <p:sldId id="257" r:id="rId4"/>
    <p:sldId id="261" r:id="rId5"/>
    <p:sldId id="263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94" r:id="rId15"/>
    <p:sldId id="275" r:id="rId16"/>
    <p:sldId id="283" r:id="rId17"/>
    <p:sldId id="290" r:id="rId18"/>
    <p:sldId id="295" r:id="rId19"/>
    <p:sldId id="284" r:id="rId20"/>
    <p:sldId id="293" r:id="rId21"/>
    <p:sldId id="298" r:id="rId22"/>
    <p:sldId id="286" r:id="rId23"/>
    <p:sldId id="291" r:id="rId24"/>
    <p:sldId id="285" r:id="rId25"/>
    <p:sldId id="297" r:id="rId26"/>
    <p:sldId id="292" r:id="rId27"/>
    <p:sldId id="296" r:id="rId28"/>
    <p:sldId id="288" r:id="rId29"/>
    <p:sldId id="289" r:id="rId30"/>
    <p:sldId id="287" r:id="rId31"/>
    <p:sldId id="281" r:id="rId3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204" autoAdjust="0"/>
    <p:restoredTop sz="89762" autoAdjust="0"/>
  </p:normalViewPr>
  <p:slideViewPr>
    <p:cSldViewPr>
      <p:cViewPr varScale="1">
        <p:scale>
          <a:sx n="97" d="100"/>
          <a:sy n="97" d="100"/>
        </p:scale>
        <p:origin x="-3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.xml"/><Relationship Id="rId1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9.5341207349081726E-3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ХИЙГДСЭН АЖИЛ</c:v>
                </c:pt>
              </c:strCache>
            </c:strRef>
          </c:tx>
          <c:dLbls>
            <c:showVal val="1"/>
          </c:dLbls>
          <c:cat>
            <c:strRef>
              <c:f>Sheet1!$A$2:$A$7</c:f>
              <c:strCache>
                <c:ptCount val="6"/>
                <c:pt idx="0">
                  <c:v>НОМТ</c:v>
                </c:pt>
                <c:pt idx="1">
                  <c:v>ЛАНС</c:v>
                </c:pt>
                <c:pt idx="2">
                  <c:v>БАЯНХОШУУ</c:v>
                </c:pt>
                <c:pt idx="3">
                  <c:v>ЗҮҮНДЭЛГЭР</c:v>
                </c:pt>
                <c:pt idx="4">
                  <c:v>НАЦАГДОРЖ</c:v>
                </c:pt>
                <c:pt idx="5">
                  <c:v>БАРУУН ЗУУНМОД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0.58000000000000063</c:v>
                </c:pt>
                <c:pt idx="1">
                  <c:v>0.58000000000000063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ХИЙГДЭХ АЖИЛ</c:v>
                </c:pt>
              </c:strCache>
            </c:strRef>
          </c:tx>
          <c:dLbls>
            <c:showVal val="1"/>
          </c:dLbls>
          <c:cat>
            <c:strRef>
              <c:f>Sheet1!$A$2:$A$7</c:f>
              <c:strCache>
                <c:ptCount val="6"/>
                <c:pt idx="0">
                  <c:v>НОМТ</c:v>
                </c:pt>
                <c:pt idx="1">
                  <c:v>ЛАНС</c:v>
                </c:pt>
                <c:pt idx="2">
                  <c:v>БАЯНХОШУУ</c:v>
                </c:pt>
                <c:pt idx="3">
                  <c:v>ЗҮҮНДЭЛГЭР</c:v>
                </c:pt>
                <c:pt idx="4">
                  <c:v>НАЦАГДОРЖ</c:v>
                </c:pt>
                <c:pt idx="5">
                  <c:v>БАРУУН ЗУУНМОД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0.42000000000000032</c:v>
                </c:pt>
                <c:pt idx="1">
                  <c:v>0.42000000000000032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Val val="1"/>
        </c:dLbls>
        <c:overlap val="-25"/>
        <c:axId val="43514496"/>
        <c:axId val="43909504"/>
      </c:barChart>
      <c:catAx>
        <c:axId val="43514496"/>
        <c:scaling>
          <c:orientation val="minMax"/>
        </c:scaling>
        <c:axPos val="b"/>
        <c:majorTickMark val="none"/>
        <c:tickLblPos val="nextTo"/>
        <c:crossAx val="43909504"/>
        <c:crosses val="autoZero"/>
        <c:auto val="1"/>
        <c:lblAlgn val="ctr"/>
        <c:lblOffset val="100"/>
      </c:catAx>
      <c:valAx>
        <c:axId val="43909504"/>
        <c:scaling>
          <c:orientation val="minMax"/>
        </c:scaling>
        <c:delete val="1"/>
        <c:axPos val="l"/>
        <c:numFmt formatCode="0%" sourceLinked="1"/>
        <c:tickLblPos val="none"/>
        <c:crossAx val="43514496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E8A98-2208-4281-948E-344611D8C5D8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7D15E-9EE2-4D57-A650-6BE68675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3F3C4-CC22-441D-8C79-6607CD426131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3" y="4715831"/>
            <a:ext cx="5436909" cy="446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72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8272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3B335-A604-480D-93B5-BD6AE7E72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335-A604-480D-93B5-BD6AE7E7251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335-A604-480D-93B5-BD6AE7E7251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335-A604-480D-93B5-BD6AE7E7251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98395-9417-47BB-BE48-DBE591C183A6}" type="datetimeFigureOut">
              <a:rPr lang="en-US" smtClean="0"/>
              <a:pPr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E3C3-F9B5-4839-B6B7-718EAD362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3429000"/>
          </a:xfrm>
        </p:spPr>
        <p:txBody>
          <a:bodyPr>
            <a:noAutofit/>
          </a:bodyPr>
          <a:lstStyle/>
          <a:p>
            <a:r>
              <a:rPr lang="mn-MN" sz="3200" b="1" dirty="0" smtClean="0">
                <a:latin typeface="Times New Roman" pitchFamily="18" charset="0"/>
                <a:cs typeface="Times New Roman" pitchFamily="18" charset="0"/>
              </a:rPr>
              <a:t> ОРОН НУТАГ ХӨГЖЛИЙН 2013 онд САНГААС ХИЙГДСЭН ХӨРӨНГӨ ОРУУЛАЛТЫН ТАНИЛЦУУЛГА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D:\Buyanjargal 2013.04.15\buyanaa\logo\Zuunmo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609600"/>
            <a:ext cx="15962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mn-MN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Багийн байр, ахмадын байрны засвар,  цэцэрлэгийн тохижилт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IMG_21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4495800" cy="2743200"/>
          </a:xfrm>
        </p:spPr>
      </p:pic>
      <p:pic>
        <p:nvPicPr>
          <p:cNvPr id="6" name="Content Placeholder 5" descr="IMG_21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829050"/>
            <a:ext cx="4724400" cy="3028950"/>
          </a:xfrm>
        </p:spPr>
      </p:pic>
      <p:pic>
        <p:nvPicPr>
          <p:cNvPr id="8" name="Picture 8" descr="D:\Buyanjargal 2013.04.15\pic\ONHSan\DSCN0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371599"/>
            <a:ext cx="4724400" cy="271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 descr="IMG_24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14800"/>
            <a:ext cx="2133600" cy="2743200"/>
          </a:xfrm>
          <a:prstGeom prst="rect">
            <a:avLst/>
          </a:prstGeom>
        </p:spPr>
      </p:pic>
      <p:pic>
        <p:nvPicPr>
          <p:cNvPr id="9" name="Content Placeholder 5" descr="IMG_24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3600" y="4114800"/>
            <a:ext cx="2302455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MG_238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029200"/>
          </a:xfrm>
        </p:spPr>
      </p:pic>
      <p:pic>
        <p:nvPicPr>
          <p:cNvPr id="7" name="Content Placeholder 6" descr="IMG_237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505201"/>
            <a:ext cx="4648200" cy="3352800"/>
          </a:xfrm>
        </p:spPr>
      </p:pic>
      <p:pic>
        <p:nvPicPr>
          <p:cNvPr id="9" name="Content Placeholder 4" descr="IMG_23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05200"/>
            <a:ext cx="45720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mn-M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Нацагдорж багийн 19,20,21,22-р байрны гадна фасадны засварын ажил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448800" cy="9906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mn-MN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Баруун Зуунмод багийн хүүхдийн тоглоомын талбай шинэчлэн сайжруулах ажил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9" descr="IMG_22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066800"/>
            <a:ext cx="4648200" cy="3028950"/>
          </a:xfrm>
        </p:spPr>
      </p:pic>
      <p:pic>
        <p:nvPicPr>
          <p:cNvPr id="11" name="Content Placeholder 4" descr="IMG_2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38600"/>
            <a:ext cx="4648200" cy="2819400"/>
          </a:xfrm>
          <a:prstGeom prst="rect">
            <a:avLst/>
          </a:prstGeom>
        </p:spPr>
      </p:pic>
      <p:pic>
        <p:nvPicPr>
          <p:cNvPr id="9" name="Content Placeholder 8" descr="IMG_224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066800"/>
            <a:ext cx="4648200" cy="3048000"/>
          </a:xfrm>
        </p:spPr>
      </p:pic>
      <p:pic>
        <p:nvPicPr>
          <p:cNvPr id="13" name="Content Placeholder 8" descr="IMG_22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829050"/>
            <a:ext cx="44958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Баруун Зуунмод багт үерийн далан дээр автозамын ус зайлуулах суваг хийх ажил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ontent Placeholder 12" descr="IMG_22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143000"/>
            <a:ext cx="4572000" cy="3028950"/>
          </a:xfrm>
        </p:spPr>
      </p:pic>
      <p:pic>
        <p:nvPicPr>
          <p:cNvPr id="12" name="Content Placeholder 11" descr="IMG_224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4648200" cy="2952750"/>
          </a:xfrm>
        </p:spPr>
      </p:pic>
      <p:pic>
        <p:nvPicPr>
          <p:cNvPr id="14" name="Picture 6" descr="D:\Buyanjargal 2013.04.15\pic\ONHSan\DSCN0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3" y="3962400"/>
            <a:ext cx="45354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4" descr="IMG_22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25207"/>
            <a:ext cx="4648200" cy="2932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3429000"/>
          </a:xfrm>
        </p:spPr>
        <p:txBody>
          <a:bodyPr>
            <a:noAutofit/>
          </a:bodyPr>
          <a:lstStyle/>
          <a:p>
            <a:r>
              <a:rPr lang="mn-MN" sz="3200" b="1" dirty="0" smtClean="0">
                <a:latin typeface="Times New Roman" pitchFamily="18" charset="0"/>
                <a:cs typeface="Times New Roman" pitchFamily="18" charset="0"/>
              </a:rPr>
              <a:t> ОРОН НУТАГ ХӨГЖЛИЙН САНГААС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mn-MN" sz="3200" b="1" dirty="0" smtClean="0">
                <a:latin typeface="Times New Roman" pitchFamily="18" charset="0"/>
                <a:cs typeface="Times New Roman" pitchFamily="18" charset="0"/>
              </a:rPr>
              <a:t>ХИЙГДСЭН ХӨРӨНГӨ ОРУУЛАЛТЫН ТАНИЛЦУУЛГА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D:\Buyanjargal 2013.04.15\buyanaa\logo\Zuunmo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609600"/>
            <a:ext cx="15962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sz="half" idx="1"/>
          </p:nvPr>
        </p:nvGraphicFramePr>
        <p:xfrm>
          <a:off x="457200" y="1219200"/>
          <a:ext cx="83820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Багуудад ОНХСангийн хөрөнгөөр </a:t>
            </a:r>
            <a:b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хийгдсэн ажлын харьцуулалт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СУМЫН ХЭМЖЭЭНД ОНХС-ААС ХИЙГДСЭН АЖЛЫН ГҮЙЦЭТГЭЛ НЬ 86%- ТАЙ БАЙНА.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Номт багийн хуульчдийн хотхоны тоглоомын талбайн тохижилт 32.4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0" y="1143000"/>
            <a:ext cx="7620000" cy="5715000"/>
            <a:chOff x="762000" y="1143000"/>
            <a:chExt cx="7620000" cy="5715000"/>
          </a:xfrm>
        </p:grpSpPr>
        <p:pic>
          <p:nvPicPr>
            <p:cNvPr id="6" name="Picture 3" descr="C:\Users\pk\Pictures\utasnii zurag2014.06\CAM01476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62000" y="1143000"/>
              <a:ext cx="7620000" cy="5715000"/>
            </a:xfrm>
            <a:prstGeom prst="rect">
              <a:avLst/>
            </a:prstGeom>
            <a:noFill/>
          </p:spPr>
        </p:pic>
        <p:pic>
          <p:nvPicPr>
            <p:cNvPr id="4" name="Picture 3" descr="C:\Users\pk\Pictures\utasnii zurag2014.06\CAM01476.jpg"/>
            <p:cNvPicPr>
              <a:picLocks noChangeAspect="1" noChangeArrowheads="1"/>
            </p:cNvPicPr>
            <p:nvPr/>
          </p:nvPicPr>
          <p:blipFill>
            <a:blip r:embed="rId4" cstate="print"/>
            <a:srcRect r="13770" b="17641"/>
            <a:stretch>
              <a:fillRect/>
            </a:stretch>
          </p:blipFill>
          <p:spPr bwMode="auto">
            <a:xfrm>
              <a:off x="762000" y="4267200"/>
              <a:ext cx="3616737" cy="2590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M016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4038600" cy="3028950"/>
          </a:xfrm>
        </p:spPr>
      </p:pic>
      <p:pic>
        <p:nvPicPr>
          <p:cNvPr id="7" name="Content Placeholder 6" descr="CAM016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76801" y="1143000"/>
            <a:ext cx="4114799" cy="5715000"/>
          </a:xfr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Номт багийн </a:t>
            </a: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ахмадын чийрэгжүүлэлтийн танхимын </a:t>
            </a: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тохижилт 5.8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Content Placeholder 5" descr="CAM01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829050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M016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4038600" cy="3028950"/>
          </a:xfrm>
        </p:spPr>
      </p:pic>
      <p:pic>
        <p:nvPicPr>
          <p:cNvPr id="7" name="Content Placeholder 6" descr="CAM016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962400" y="1905002"/>
            <a:ext cx="5715000" cy="4190999"/>
          </a:xfr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Номт багийн </a:t>
            </a: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гэрэлтүүлэг сайжруулах 5ш нарны зайн гэрэлтүүлэг 9.8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Content Placeholder 5" descr="CAM01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829050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k\Pictures\utasnii zurag2014.06\CAM0147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Нацагдорж багийн 20,21-р байрны дундах тоглоомын талбайн тохижилт  19.7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29200" y="4267200"/>
            <a:ext cx="4114800" cy="2590800"/>
            <a:chOff x="5029200" y="4267200"/>
            <a:chExt cx="4114800" cy="2590800"/>
          </a:xfrm>
        </p:grpSpPr>
        <p:pic>
          <p:nvPicPr>
            <p:cNvPr id="4" name="Picture 4" descr="C:\Users\pk\Pictures\utasnii zurag2014.06\CAM01479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029200" y="4267200"/>
              <a:ext cx="4114800" cy="2590800"/>
            </a:xfrm>
            <a:prstGeom prst="rect">
              <a:avLst/>
            </a:prstGeom>
            <a:noFill/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5029200" y="4267200"/>
              <a:ext cx="1066800" cy="381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өмнө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Номт багийн төв цэцэрлэгт хүрээлэнгийн зүүн талын явган зам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14.8 </a:t>
            </a: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сая төг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0" y="6096000"/>
            <a:ext cx="1600200" cy="457200"/>
          </a:xfrm>
        </p:spPr>
        <p:txBody>
          <a:bodyPr/>
          <a:lstStyle/>
          <a:p>
            <a:r>
              <a:rPr lang="mn-MN" dirty="0" smtClean="0"/>
              <a:t>өмнөх</a:t>
            </a:r>
            <a:endParaRPr lang="en-US" dirty="0"/>
          </a:p>
        </p:txBody>
      </p:sp>
      <p:pic>
        <p:nvPicPr>
          <p:cNvPr id="15" name="Content Placeholder 14" descr="IMG_20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4785629" cy="5105400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5105400" y="5638800"/>
            <a:ext cx="1676400" cy="685800"/>
          </a:xfrm>
        </p:spPr>
        <p:txBody>
          <a:bodyPr/>
          <a:lstStyle/>
          <a:p>
            <a:r>
              <a:rPr lang="mn-MN" dirty="0" smtClean="0"/>
              <a:t>Дараах</a:t>
            </a:r>
            <a:endParaRPr lang="en-US" dirty="0"/>
          </a:p>
        </p:txBody>
      </p:sp>
      <p:pic>
        <p:nvPicPr>
          <p:cNvPr id="16" name="Content Placeholder 15" descr="IMG_22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19600" y="1447800"/>
            <a:ext cx="4724400" cy="5105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M015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4495800" cy="302895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Нацагдорж багийн иргэний танхим, мэдээллийн төв тохижуулах 17,0 сая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Content Placeholder 6" descr="DSCN07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066800"/>
            <a:ext cx="4724400" cy="2895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Нацагдорж багийн 20,21-р байрны дундах тоглоомын талбайн тохижилт 16.9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Content Placeholder 6" descr="DSCN076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3733800"/>
            <a:ext cx="4495800" cy="3124200"/>
          </a:xfrm>
        </p:spPr>
      </p:pic>
      <p:pic>
        <p:nvPicPr>
          <p:cNvPr id="10" name="Content Placeholder 6" descr="DSCN07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3733800"/>
            <a:ext cx="47244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M015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5791200" cy="48768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Нацагдорж багийн иргэний танхим, мэдээллийн төв тохижуулах 17,0 сая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Content Placeholder 6" descr="DSCN07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990600"/>
            <a:ext cx="3860800" cy="2895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Нацагдорж баг таксины зогсоол тохижуулах 3.0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Content Placeholder 6" descr="DSCN076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05400" y="3886200"/>
            <a:ext cx="3886200" cy="2971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Ланс багийн зүүн жалганд явган гүүр 4.0 сая 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C:\Users\pk\Pictures\utasnii zurag2014.06\CAM01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199" y="1143000"/>
            <a:ext cx="5892801" cy="4419600"/>
          </a:xfrm>
          <a:prstGeom prst="rect">
            <a:avLst/>
          </a:prstGeom>
          <a:noFill/>
        </p:spPr>
      </p:pic>
      <p:pic>
        <p:nvPicPr>
          <p:cNvPr id="2051" name="Picture 3" descr="C:\Users\pk\Pictures\utasnii zurag2014.06\CAM01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1800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SCN07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838200"/>
            <a:ext cx="4038600" cy="3028950"/>
          </a:xfrm>
        </p:spPr>
      </p:pic>
      <p:pic>
        <p:nvPicPr>
          <p:cNvPr id="7" name="Content Placeholder 6" descr="DSCN12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914400"/>
            <a:ext cx="4038600" cy="3028950"/>
          </a:xfr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916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Өрхийн эмнэлэгийн хуучин байрыг засварлах 15.9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57600" y="1219200"/>
            <a:ext cx="20574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24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Гадна тал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Content Placeholder 5" descr="DSCN0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829050"/>
            <a:ext cx="4038600" cy="3028950"/>
          </a:xfrm>
          <a:prstGeom prst="rect">
            <a:avLst/>
          </a:prstGeom>
        </p:spPr>
      </p:pic>
      <p:pic>
        <p:nvPicPr>
          <p:cNvPr id="12" name="Content Placeholder 5" descr="DSCN0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829050"/>
            <a:ext cx="4038600" cy="302895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086600" y="3733800"/>
            <a:ext cx="15240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24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дараа нь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05200" y="6172200"/>
            <a:ext cx="20574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24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Дотор тал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:\Users\pk\Pictures\utasnii zurag2014.06\CAM01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1295400"/>
            <a:ext cx="8548305" cy="53721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noProof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Иргэдийн бүлгээр хийлгэсэн автобусны буудал</a:t>
            </a:r>
            <a:r>
              <a:rPr lang="en-US" sz="3600" b="1" noProof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/2,3,4-</a:t>
            </a:r>
            <a:r>
              <a:rPr lang="mn-MN" sz="3600" b="1" noProof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 баг/ нийт 6ш 13.8 сая 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:\Users\pk\Pictures\utasnii zurag2014.06\CAM0143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0" y="4114800"/>
            <a:ext cx="4648200" cy="27432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Зүүндэлгэр багийн ахмадын чийрэгжилтийн танхим тохижуулах 5.0 сая төг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2" descr="C:\Users\pk\Pictures\utasnii zurag2014.06\CAM0143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704095"/>
            <a:ext cx="4648200" cy="3230105"/>
          </a:xfrm>
          <a:prstGeom prst="rect">
            <a:avLst/>
          </a:prstGeom>
          <a:noFill/>
        </p:spPr>
      </p:pic>
      <p:pic>
        <p:nvPicPr>
          <p:cNvPr id="8" name="Picture 2" descr="C:\Users\pk\Pictures\utasnii zurag2014.06\CAM0143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54638" y="1143000"/>
            <a:ext cx="4589362" cy="2971800"/>
          </a:xfrm>
          <a:prstGeom prst="rect">
            <a:avLst/>
          </a:prstGeom>
          <a:noFill/>
        </p:spPr>
      </p:pic>
      <p:pic>
        <p:nvPicPr>
          <p:cNvPr id="9" name="Picture 2" descr="C:\Users\pk\Pictures\utasnii zurag2014.06\CAM0143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1143000"/>
            <a:ext cx="457200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SCN12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0" y="3829050"/>
            <a:ext cx="4267200" cy="3028950"/>
          </a:xfrm>
        </p:spPr>
      </p:pic>
      <p:pic>
        <p:nvPicPr>
          <p:cNvPr id="7" name="Content Placeholder 6" descr="DSCN12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762001"/>
            <a:ext cx="4876800" cy="6095999"/>
          </a:xfr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2,3,4 багуудад цамхагт гэрэл шинээр байгуулах нийт 6ш 40.5 сая 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Content Placeholder 5" descr="DSCN12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066800"/>
            <a:ext cx="42672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SCN07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838200"/>
            <a:ext cx="4038600" cy="3028950"/>
          </a:xfrm>
        </p:spPr>
      </p:pic>
      <p:pic>
        <p:nvPicPr>
          <p:cNvPr id="7" name="Content Placeholder 6" descr="DSCN12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914400"/>
            <a:ext cx="4038600" cy="3028950"/>
          </a:xfr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916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Баруун Зуунмод гэр хорооллын “Цэцэг” цэцэрлэгийн засвар 10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29000" y="990600"/>
            <a:ext cx="20574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24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Гадна тал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Content Placeholder 5" descr="DSCN0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829050"/>
            <a:ext cx="4038600" cy="30289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3733800"/>
            <a:ext cx="10668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өмнө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Content Placeholder 5" descr="DSCN0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829050"/>
            <a:ext cx="4038600" cy="302895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086600" y="3733800"/>
            <a:ext cx="15240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24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дараа нь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52800" y="6477000"/>
            <a:ext cx="20574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24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Дотор тал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28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486150"/>
            <a:ext cx="4724400" cy="337185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Баруун Зуунмод баг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412</a:t>
            </a: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м2 </a:t>
            </a: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явган зам 28.0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Content Placeholder 6" descr="IMG_2883.JPG"/>
          <p:cNvPicPr>
            <a:picLocks noChangeAspect="1"/>
          </p:cNvPicPr>
          <p:nvPr/>
        </p:nvPicPr>
        <p:blipFill>
          <a:blip r:embed="rId3" cstate="print"/>
          <a:srcRect l="19186" t="2326"/>
          <a:stretch>
            <a:fillRect/>
          </a:stretch>
        </p:blipFill>
        <p:spPr>
          <a:xfrm>
            <a:off x="4648200" y="1066800"/>
            <a:ext cx="4495800" cy="2971800"/>
          </a:xfrm>
          <a:prstGeom prst="rect">
            <a:avLst/>
          </a:prstGeom>
        </p:spPr>
      </p:pic>
      <p:pic>
        <p:nvPicPr>
          <p:cNvPr id="9" name="Content Placeholder 6" descr="IMG_28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4648200" cy="2895600"/>
          </a:xfrm>
          <a:prstGeom prst="rect">
            <a:avLst/>
          </a:prstGeom>
        </p:spPr>
      </p:pic>
      <p:pic>
        <p:nvPicPr>
          <p:cNvPr id="7" name="Content Placeholder 6" descr="IMG_288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73600" y="3429000"/>
            <a:ext cx="4470400" cy="3429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AM0168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066800"/>
            <a:ext cx="4648200" cy="3371850"/>
          </a:xfrm>
        </p:spPr>
      </p:pic>
      <p:pic>
        <p:nvPicPr>
          <p:cNvPr id="9" name="Content Placeholder 6" descr="CAM01688.jpg"/>
          <p:cNvPicPr>
            <a:picLocks noChangeAspect="1"/>
          </p:cNvPicPr>
          <p:nvPr/>
        </p:nvPicPr>
        <p:blipFill>
          <a:blip r:embed="rId3" cstate="print"/>
          <a:srcRect b="11628"/>
          <a:stretch>
            <a:fillRect/>
          </a:stretch>
        </p:blipFill>
        <p:spPr>
          <a:xfrm>
            <a:off x="4495800" y="3962400"/>
            <a:ext cx="4648200" cy="2895600"/>
          </a:xfrm>
          <a:prstGeom prst="rect">
            <a:avLst/>
          </a:prstGeom>
        </p:spPr>
      </p:pic>
      <p:pic>
        <p:nvPicPr>
          <p:cNvPr id="6" name="Content Placeholder 5" descr="CAM0168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3810000"/>
            <a:ext cx="4495800" cy="3048000"/>
          </a:xfrm>
        </p:spPr>
      </p:pic>
      <p:pic>
        <p:nvPicPr>
          <p:cNvPr id="8" name="Content Placeholder 6" descr="CAM016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90600"/>
            <a:ext cx="4495800" cy="3371850"/>
          </a:xfrm>
          <a:prstGeom prst="rect">
            <a:avLst/>
          </a:prstGeom>
        </p:spPr>
      </p:pic>
      <p:pic>
        <p:nvPicPr>
          <p:cNvPr id="10" name="Content Placeholder 6" descr="CAM016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5334000"/>
            <a:ext cx="2032000" cy="1524000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Баруун Зуунмод </a:t>
            </a:r>
            <a:r>
              <a:rPr lang="mn-M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хүүхдийн тоглоомын талбайн тохижилт 11.0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162"/>
            <a:ext cx="9144000" cy="141763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18-Р БАЙРНЫ ХОЙД ТАЛД ХҮҮХДИЙН ТОГЛООМЫН ТАЛБАЙ 9.6 сая төг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 descr="IMG_246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57800" y="1447800"/>
            <a:ext cx="3962400" cy="2971800"/>
          </a:xfrm>
        </p:spPr>
      </p:pic>
      <p:pic>
        <p:nvPicPr>
          <p:cNvPr id="7" name="Content Placeholder 5" descr="IMG_24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2800" y="4419600"/>
            <a:ext cx="3251200" cy="2438400"/>
          </a:xfrm>
          <a:prstGeom prst="rect">
            <a:avLst/>
          </a:prstGeom>
        </p:spPr>
      </p:pic>
      <p:pic>
        <p:nvPicPr>
          <p:cNvPr id="5" name="Content Placeholder 4" descr="IMG_220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447800"/>
            <a:ext cx="5943600" cy="54570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noProof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Хот тохижуулах газрын ачааны автокран 56.8 сая.төг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User\Pictures\CAM01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6068"/>
            <a:ext cx="9144000" cy="5741932"/>
          </a:xfrm>
          <a:prstGeom prst="rect">
            <a:avLst/>
          </a:prstGeom>
          <a:noFill/>
        </p:spPr>
      </p:pic>
      <p:pic>
        <p:nvPicPr>
          <p:cNvPr id="2" name="Picture 2" descr="C:\Users\User\Pictures\OHXC2014 zurag\CAM01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181600"/>
            <a:ext cx="2235200" cy="167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mn-MN" sz="6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mn-MN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Анхаарал тавьсанд баярлалаа</a:t>
            </a:r>
            <a:endParaRPr lang="en-US" sz="7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16,17-р байрны хойд талд усан оргилуур, явган зам, сүүдрэвч, гэрэлтүүлгийн хамт 9.2 сая төг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IMG_22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5029200" cy="5448300"/>
          </a:xfrm>
        </p:spPr>
      </p:pic>
      <p:pic>
        <p:nvPicPr>
          <p:cNvPr id="7" name="Content Placeholder 6" descr="IMG_22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447801"/>
            <a:ext cx="4495800" cy="5486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Ланс багтЗуунмод голоос Дашчойнхорлон хийд хүртэл явган зам, гэрэлтүүлгийн ажил </a:t>
            </a:r>
            <a:b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32.2 сая.төг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IMG_20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4724400" cy="5029200"/>
          </a:xfrm>
        </p:spPr>
      </p:pic>
      <p:pic>
        <p:nvPicPr>
          <p:cNvPr id="6" name="Content Placeholder 5" descr="IMG_22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02104" y="1371600"/>
            <a:ext cx="4541896" cy="5029200"/>
          </a:xfrm>
        </p:spPr>
      </p:pic>
      <p:pic>
        <p:nvPicPr>
          <p:cNvPr id="7" name="Content Placeholder 5" descr="IMG_20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1371600"/>
            <a:ext cx="1981200" cy="2064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mn-M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Баянхошуу багт шинээр баригдсан 92 айлын жишиг хороолол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 descr="IMG_18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4343400" cy="51054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 descr="hashaa nomerloh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1430408"/>
            <a:ext cx="4572000" cy="5142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Жишиг хороололд ОНХС-с хуваарьлагдсан 70 сая төгрөгийг ТөвЧандмань-ДЭХГазартай эргэн төлөгдөх нөхцөлтэй гэрээ байгуулан санхүүжүүлсэн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 descr="IMG_24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24400" y="4191000"/>
            <a:ext cx="4419600" cy="2667000"/>
          </a:xfrm>
        </p:spPr>
      </p:pic>
      <p:pic>
        <p:nvPicPr>
          <p:cNvPr id="5" name="Content Placeholder 4" descr="IMG_24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81200"/>
            <a:ext cx="4724400" cy="2917371"/>
          </a:xfr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91000"/>
            <a:ext cx="4724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981201"/>
            <a:ext cx="441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Зүүндэлгэр багт 3ш автобусны буудал 6ш хогийн савыг БИ БИ ТИ ДИ ХХК-н 7 650,0 мян  төгрөгт хийж гүйцэтгэсэн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D:\Buyanjargal 2013.04.15\pic\ONHSan\DSCN02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449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D:\Buyanjargal 2013.04.15\pic\ONHSan\DSCN02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524000"/>
            <a:ext cx="472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9" descr="IMG_24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6600" y="4267200"/>
            <a:ext cx="1945341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Зүүндэлгэр багт шинээр худаг гаргах ажлыг Монголиан Гранд Дриллинг ХХК-н 1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mn-MN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сая төгрөгт хийж гүйцэтгэсэн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D:\Buyanjargal 2013.04.15\pic\ONHSan\DSCN02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676400"/>
            <a:ext cx="472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D:\Buyanjargal 2013.04.15\pic\ONHSan\DSCN02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876800" cy="512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1471</TotalTime>
  <Words>365</Words>
  <Application>Microsoft Office PowerPoint</Application>
  <PresentationFormat>On-screen Show (4:3)</PresentationFormat>
  <Paragraphs>49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 ОРОН НУТАГ ХӨГЖЛИЙН 2013 онд САНГААС ХИЙГДСЭН ХӨРӨНГӨ ОРУУЛАЛТЫН ТАНИЛЦУУЛГА</vt:lpstr>
      <vt:lpstr>Номт багийн төв цэцэрлэгт хүрээлэнгийн зүүн талын явган зам 14.8 сая төг</vt:lpstr>
      <vt:lpstr>18-Р БАЙРНЫ ХОЙД ТАЛД ХҮҮХДИЙН ТОГЛООМЫН ТАЛБАЙ 9.6 сая төг </vt:lpstr>
      <vt:lpstr>16,17-р байрны хойд талд усан оргилуур, явган зам, сүүдрэвч, гэрэлтүүлгийн хамт 9.2 сая төг</vt:lpstr>
      <vt:lpstr>Ланс багтЗуунмод голоос Дашчойнхорлон хийд хүртэл явган зам, гэрэлтүүлгийн ажил  32.2 сая.төг</vt:lpstr>
      <vt:lpstr>Баянхошуу багт шинээр баригдсан 92 айлын жишиг хороолол </vt:lpstr>
      <vt:lpstr>Жишиг хороололд ОНХС-с хуваарьлагдсан 70 сая төгрөгийг ТөвЧандмань-ДЭХГазартай эргэн төлөгдөх нөхцөлтэй гэрээ байгуулан санхүүжүүлсэн </vt:lpstr>
      <vt:lpstr>Зүүндэлгэр багт 3ш автобусны буудал 6ш хогийн савыг БИ БИ ТИ ДИ ХХК-н 7 650,0 мян  төгрөгт хийж гүйцэтгэсэн</vt:lpstr>
      <vt:lpstr>Зүүндэлгэр багт шинээр худаг гаргах ажлыг Монголиан Гранд Дриллинг ХХК-н 15 сая төгрөгт хийж гүйцэтгэсэн</vt:lpstr>
      <vt:lpstr>Багийн байр, ахмадын байрны засвар,  цэцэрлэгийн тохижилт</vt:lpstr>
      <vt:lpstr>Нацагдорж багийн 19,20,21,22-р байрны гадна фасадны засварын ажил</vt:lpstr>
      <vt:lpstr>Баруун Зуунмод багийн хүүхдийн тоглоомын талбай шинэчлэн сайжруулах ажил</vt:lpstr>
      <vt:lpstr>Баруун Зуунмод багт үерийн далан дээр автозамын ус зайлуулах суваг хийх ажил</vt:lpstr>
      <vt:lpstr> ОРОН НУТАГ ХӨГЖЛИЙН САНГААС 2014 ХИЙГДСЭН ХӨРӨНГӨ ОРУУЛАЛТЫН ТАНИЛЦУУЛГА</vt:lpstr>
      <vt:lpstr>Багуудад ОНХСангийн хөрөнгөөр  хийгдсэн ажлын харьцуулалт</vt:lpstr>
      <vt:lpstr>Slide 16</vt:lpstr>
      <vt:lpstr>Номт багийн ахмадын чийрэгжүүлэлтийн танхимын  тохижилт 5.8 сая.төг</vt:lpstr>
      <vt:lpstr>Номт багийн гэрэлтүүлэг сайжруулах 5ш нарны зайн гэрэлтүүлэг 9.8 сая.төг</vt:lpstr>
      <vt:lpstr>Slide 19</vt:lpstr>
      <vt:lpstr>Slide 20</vt:lpstr>
      <vt:lpstr>Slide 21</vt:lpstr>
      <vt:lpstr>Slide 22</vt:lpstr>
      <vt:lpstr>Өрхийн эмнэлэгийн хуучин байрыг засварлах 15.9 сая.төг</vt:lpstr>
      <vt:lpstr>Slide 24</vt:lpstr>
      <vt:lpstr>Slide 25</vt:lpstr>
      <vt:lpstr>2,3,4 багуудад цамхагт гэрэл шинээр байгуулах нийт 6ш 40.5 сая төг</vt:lpstr>
      <vt:lpstr>Баруун Зуунмод гэр хорооллын “Цэцэг” цэцэрлэгийн засвар 10 сая.төг</vt:lpstr>
      <vt:lpstr>Slide 28</vt:lpstr>
      <vt:lpstr>Баруун Зуунмод хүүхдийн тоглоомын талбайн тохижилт 11.0 сая.төг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enkhee</cp:lastModifiedBy>
  <cp:revision>133</cp:revision>
  <dcterms:created xsi:type="dcterms:W3CDTF">2013-11-06T08:29:04Z</dcterms:created>
  <dcterms:modified xsi:type="dcterms:W3CDTF">2014-11-11T04:39:05Z</dcterms:modified>
</cp:coreProperties>
</file>